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5" r:id="rId2"/>
    <p:sldId id="296" r:id="rId3"/>
    <p:sldId id="271" r:id="rId4"/>
    <p:sldId id="288" r:id="rId5"/>
    <p:sldId id="289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52"/>
  </p:normalViewPr>
  <p:slideViewPr>
    <p:cSldViewPr snapToGrid="0" snapToObjects="1">
      <p:cViewPr varScale="1">
        <p:scale>
          <a:sx n="72" d="100"/>
          <a:sy n="72" d="100"/>
        </p:scale>
        <p:origin x="21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EC3D-95F3-624C-90FC-922BCBDC6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1CB53-E2F4-954D-997B-80525D476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06CDA-65BD-5140-989B-FD45180D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8FF4A-4DAC-1D46-9FFD-B917FC87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9C567-8C02-D046-A0EE-B2036EC4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1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65AEC-E782-254D-A916-CCA4A6B46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FCC4C-4DF3-9540-8659-EF89AE866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71C63-1092-184A-90C9-18FD9853F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3A178-67C5-3741-9712-53C375FD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3327B-98CA-D844-B1C0-3447F047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2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D639B-1B28-5444-BAEC-BC702F4CC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D661E-8251-E646-8954-00795539E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9037F-E65C-E64E-B9B5-A8C047FD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6C7F9-EB35-774D-BFD6-89A71D6B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E47EA-6463-4846-B76F-46F8428AC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122B-7D36-B04D-8AB3-CE32673A8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5B2B7-3FB9-1145-904B-8FA0021AD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ADFBB-011A-024A-80D5-2ED713E2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DBCC9-7D99-2C47-BF6F-CBAAEDAA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A3697-F6AD-BF48-AB45-E1419E51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3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BCA7-0CDB-4048-9DA5-2DFD3C76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F1852-DA20-7E44-B372-F2C48852E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DF7FD-9790-884B-B300-5AAC092A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DD038-FB7C-8C47-AF85-2B064D5F2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2949-DEAB-7546-9EBB-31C59A10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2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91758-1078-4D40-ADBD-CE7D21F7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BCAE1-F741-E246-BF5B-798EB2FAD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3EC01-6D35-604F-B563-59A5DAFE5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3404E-AC2A-0242-8171-C2D7493F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8A51A-2894-B948-A7EC-9620EA132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83B47-E22C-7A46-BD62-1956E77CE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E9994-5ECE-1B47-A8C6-67A971E77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C33BB-F9FA-2848-9AB7-140DB35BC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2D4D57-D2C5-F94D-882A-054A762DC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75025D-6C74-1A41-B5EE-884FE995B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74068-CC01-8246-A783-5CEFCD176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D77331-B721-EB4C-B8BE-A975F412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756218-7D18-404D-9BA2-82C732CC3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C7C609-66CA-AD45-9379-CB8147BD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3796B-4714-B347-B1BA-8A2A8F23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37465-4DDC-7D42-986E-7ADC6102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8ED0C-E554-AB4D-87D1-A09BD76A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6C09B-B50D-3C43-847C-935CF91C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8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E989D7-DB8C-824A-A379-1C76BA7C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9F3A0-0F2B-4945-9521-8A70697C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7906B-782D-E544-AC00-B7703AE74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7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013F-624E-8A43-B12A-817135E20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C590-AD8A-4E49-8881-653B9DD38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0CF93-93A6-ED42-925A-FC86355C7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1F2B6-DB92-924A-A4C2-91385E91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1A15B-2BA6-EE43-B762-112C84A5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4B1D1-72F7-E64F-AC49-8AEB002BF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8C683-E04C-9E42-BBA6-19D149523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7D5D23-4663-2C4A-AA89-2E6C83B0A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FEEFA-9EC3-1D4C-A49E-9351693BB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C8AD1-F004-7A49-B066-3605F558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3CD8A-3B98-E448-AD2C-52C87093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69E35-6233-AC4D-AAFF-D538B880E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2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726889-E6EB-6845-8302-528A4386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F1421-D531-994C-BC38-C67022A99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8E397-4A02-BB44-944C-E6517830E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BC1E-18C1-6D43-823F-F99CE15D40C3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4FF42-A8C0-DD42-AD98-49A366174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A2E6E-2E06-BA4B-8D4D-76E89A314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7420-7AA9-BA42-9BDC-6B417709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3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36DD6BB7-846A-7549-B845-78EAA6AD90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u="sng" dirty="0">
                <a:solidFill>
                  <a:srgbClr val="FF0000"/>
                </a:solidFill>
                <a:latin typeface="Baskerville" panose="02020502070401020303" pitchFamily="18" charset="0"/>
              </a:rPr>
              <a:t>REVIEW</a:t>
            </a:r>
            <a:br>
              <a:rPr lang="en-US" altLang="en-US" dirty="0"/>
            </a:br>
            <a:r>
              <a:rPr lang="en-US" altLang="en-US" b="1" dirty="0">
                <a:solidFill>
                  <a:srgbClr val="FF0000"/>
                </a:solidFill>
              </a:rPr>
              <a:t>4. </a:t>
            </a:r>
            <a:r>
              <a:rPr lang="en-US" altLang="en-US" b="1" u="sng" dirty="0">
                <a:solidFill>
                  <a:srgbClr val="FF0000"/>
                </a:solidFill>
                <a:latin typeface="Baskerville" panose="02020502070401020303" pitchFamily="18" charset="0"/>
              </a:rPr>
              <a:t>Shifts of the Demand Curve</a:t>
            </a:r>
          </a:p>
        </p:txBody>
      </p:sp>
    </p:spTree>
    <p:extLst>
      <p:ext uri="{BB962C8B-B14F-4D97-AF65-F5344CB8AC3E}">
        <p14:creationId xmlns:p14="http://schemas.microsoft.com/office/powerpoint/2010/main" val="101887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51289D10-9FFE-4247-A4A4-33A5220F2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1913"/>
            <a:ext cx="9067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What is the relationship between the law of demand and Ceteris Paribus?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56DE62A-BC82-8848-8A11-577CE0FF2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1"/>
            <a:ext cx="84582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Ceteris Paribus is a Latin phrase meaning that all other things are held constant.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A demand curve assumes Ceteris Paribus or that only price is changing while all other things are held constant.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In other words, a demand curve only looks at price.  It does not consider other factors that influence demand.</a:t>
            </a: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9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30C8B1E1-A8DA-8E41-8D36-ECC3604DE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Why can price not shift a demand curve?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9C915-3313-DA46-9C3B-8BADA7134D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66913" y="206533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solidFill>
                  <a:srgbClr val="FF0000"/>
                </a:solidFill>
              </a:rPr>
              <a:t>To shift a demand curve, it must be some factor other than price.</a:t>
            </a:r>
          </a:p>
          <a:p>
            <a:pPr marL="0" indent="0">
              <a:buNone/>
            </a:pPr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8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00093691-4CFE-C44F-82E8-2E2E0E8FA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What factors can shift a demand curve?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E796E9-317C-4C4D-A81F-E3B9CD6B58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following are factors that </a:t>
            </a:r>
            <a:r>
              <a:rPr lang="en-US" b="1" i="1" u="sng" dirty="0">
                <a:solidFill>
                  <a:srgbClr val="FF0000"/>
                </a:solidFill>
              </a:rPr>
              <a:t>CAN</a:t>
            </a:r>
            <a:r>
              <a:rPr lang="en-US" dirty="0">
                <a:solidFill>
                  <a:srgbClr val="FF0000"/>
                </a:solidFill>
              </a:rPr>
              <a:t> shift a demand curve: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Advertising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Population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Consumer Taste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Consumer Expectations about Future Prices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Price of Complements</a:t>
            </a:r>
          </a:p>
          <a:p>
            <a:pPr algn="ctr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Price of Substitutes</a:t>
            </a:r>
          </a:p>
        </p:txBody>
      </p:sp>
    </p:spTree>
    <p:extLst>
      <p:ext uri="{BB962C8B-B14F-4D97-AF65-F5344CB8AC3E}">
        <p14:creationId xmlns:p14="http://schemas.microsoft.com/office/powerpoint/2010/main" val="6511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DEE67D9-EB86-4B46-B955-51D947230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8663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Provide an example of a complement.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E062AA5E-AF42-3640-9BA3-F78CF5F344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01231" y="2286000"/>
            <a:ext cx="7605415" cy="1844608"/>
          </a:xfr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US" altLang="en-US" sz="3600">
                <a:solidFill>
                  <a:srgbClr val="FF0000"/>
                </a:solidFill>
              </a:rPr>
              <a:t>Complements are goods purchased </a:t>
            </a:r>
          </a:p>
          <a:p>
            <a:pPr marL="0" indent="0" algn="ctr">
              <a:buNone/>
            </a:pPr>
            <a:r>
              <a:rPr lang="en-US" altLang="en-US" sz="3600">
                <a:solidFill>
                  <a:srgbClr val="FF0000"/>
                </a:solidFill>
              </a:rPr>
              <a:t>together.  If the price of the Game Cube</a:t>
            </a:r>
          </a:p>
          <a:p>
            <a:pPr marL="0" indent="0" algn="ctr">
              <a:buNone/>
            </a:pPr>
            <a:r>
              <a:rPr lang="en-US" altLang="en-US" sz="3600">
                <a:solidFill>
                  <a:srgbClr val="FF0000"/>
                </a:solidFill>
              </a:rPr>
              <a:t>rises, people will buy fewer games.</a:t>
            </a:r>
          </a:p>
        </p:txBody>
      </p:sp>
    </p:spTree>
    <p:extLst>
      <p:ext uri="{BB962C8B-B14F-4D97-AF65-F5344CB8AC3E}">
        <p14:creationId xmlns:p14="http://schemas.microsoft.com/office/powerpoint/2010/main" val="23450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52674CE5-FDA1-D14C-A3D7-3562996C4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What happens when a demand curve shifts left?  Right?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F58114AD-B822-2344-A8B2-4CA31B835A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87483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en-US">
                <a:solidFill>
                  <a:srgbClr val="FF0000"/>
                </a:solidFill>
              </a:rPr>
              <a:t>If the curve shifts </a:t>
            </a:r>
            <a:r>
              <a:rPr lang="en-US" altLang="en-US" b="1" i="1" u="sng">
                <a:solidFill>
                  <a:srgbClr val="FF0000"/>
                </a:solidFill>
              </a:rPr>
              <a:t>LEFT</a:t>
            </a:r>
            <a:r>
              <a:rPr lang="en-US" altLang="en-US">
                <a:solidFill>
                  <a:srgbClr val="FF0000"/>
                </a:solidFill>
              </a:rPr>
              <a:t>, left means less.  Demand has decreased at every price level. </a:t>
            </a:r>
          </a:p>
          <a:p>
            <a:pPr marL="0" indent="0"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US">
                <a:solidFill>
                  <a:srgbClr val="FF0000"/>
                </a:solidFill>
              </a:rPr>
              <a:t>If the curve shifts </a:t>
            </a:r>
            <a:r>
              <a:rPr lang="en-US" altLang="en-US" b="1" i="1" u="sng">
                <a:solidFill>
                  <a:srgbClr val="FF0000"/>
                </a:solidFill>
              </a:rPr>
              <a:t>RIGHT</a:t>
            </a:r>
            <a:r>
              <a:rPr lang="en-US" altLang="en-US">
                <a:solidFill>
                  <a:srgbClr val="FF0000"/>
                </a:solidFill>
              </a:rPr>
              <a:t>, right means more.  Demand has increased at every price level.</a:t>
            </a:r>
          </a:p>
          <a:p>
            <a:pPr marL="0" indent="0"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00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206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Baskerville</vt:lpstr>
      <vt:lpstr>Calibri</vt:lpstr>
      <vt:lpstr>Calibri Light</vt:lpstr>
      <vt:lpstr>Office Theme</vt:lpstr>
      <vt:lpstr>REVIEW 4. Shifts of the Demand Curve</vt:lpstr>
      <vt:lpstr>What is the relationship between the law of demand and Ceteris Paribus?</vt:lpstr>
      <vt:lpstr>Why can price not shift a demand curve?  </vt:lpstr>
      <vt:lpstr>What factors can shift a demand curve? </vt:lpstr>
      <vt:lpstr>Provide an example of a complement. </vt:lpstr>
      <vt:lpstr>What happens when a demand curve shifts left?  Right?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4. Shifts of the Demand Curve</dc:title>
  <dc:creator>Brent Eric</dc:creator>
  <cp:lastModifiedBy>Brent Eric</cp:lastModifiedBy>
  <cp:revision>2</cp:revision>
  <dcterms:created xsi:type="dcterms:W3CDTF">2018-12-11T19:25:11Z</dcterms:created>
  <dcterms:modified xsi:type="dcterms:W3CDTF">2018-12-11T19:27:12Z</dcterms:modified>
</cp:coreProperties>
</file>